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511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1" d="100"/>
          <a:sy n="81" d="100"/>
        </p:scale>
        <p:origin x="10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1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962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Standard Applications in Fiori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Activating standard fiori app using task list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User Extensions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Open Questions </a:t>
            </a:r>
            <a:r>
              <a:rPr lang="en-US"/>
              <a:t>&amp; Test</a:t>
            </a: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27717" y="3011089"/>
            <a:ext cx="35317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10496</TotalTime>
  <Words>151</Words>
  <Application>Microsoft Office PowerPoint</Application>
  <PresentationFormat>Widescreen</PresentationFormat>
  <Paragraphs>45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692</cp:revision>
  <dcterms:created xsi:type="dcterms:W3CDTF">2016-07-10T03:33:26Z</dcterms:created>
  <dcterms:modified xsi:type="dcterms:W3CDTF">2022-03-01T06:49:45Z</dcterms:modified>
</cp:coreProperties>
</file>